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99" d="100"/>
          <a:sy n="99" d="100"/>
        </p:scale>
        <p:origin x="50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10.png>
</file>

<file path=ppt/media/image2.gif>
</file>

<file path=ppt/media/image3.png>
</file>

<file path=ppt/media/image4.png>
</file>

<file path=ppt/media/image5.jpeg>
</file>

<file path=ppt/media/image6.jpe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2E2B7E2-DEA4-407A-EF05-3BD3805F7025}"/>
              </a:ext>
            </a:extLst>
          </p:cNvPr>
          <p:cNvSpPr>
            <a:spLocks noGrp="1"/>
          </p:cNvSpPr>
          <p:nvPr>
            <p:ph type="dt" sz="half" idx="10"/>
          </p:nvPr>
        </p:nvSpPr>
        <p:spPr/>
        <p:txBody>
          <a:bodyPr/>
          <a:lstStyle/>
          <a:p>
            <a:fld id="{14D3F6BE-1E06-4F59-986A-36350F308146}" type="datetimeFigureOut">
              <a:rPr lang="en-IN" smtClean="0"/>
              <a:t>26-11-2023</a:t>
            </a:fld>
            <a:endParaRPr lang="en-IN" dirty="0"/>
          </a:p>
        </p:txBody>
      </p:sp>
      <p:sp>
        <p:nvSpPr>
          <p:cNvPr id="5" name="Footer Placeholder 4">
            <a:extLst>
              <a:ext uri="{FF2B5EF4-FFF2-40B4-BE49-F238E27FC236}">
                <a16:creationId xmlns:a16="http://schemas.microsoft.com/office/drawing/2014/main" id="{9367A768-D3EC-38D1-F020-58CB1F88D5E9}"/>
              </a:ext>
            </a:extLst>
          </p:cNvPr>
          <p:cNvSpPr>
            <a:spLocks noGrp="1"/>
          </p:cNvSpPr>
          <p:nvPr>
            <p:ph type="ftr" sz="quarter" idx="11"/>
          </p:nvPr>
        </p:nvSpPr>
        <p:spPr/>
        <p:txBody>
          <a:bodyPr/>
          <a:lstStyle/>
          <a:p>
            <a:r>
              <a:rPr lang="en-IN" dirty="0"/>
              <a:t>M22AI845</a:t>
            </a:r>
          </a:p>
        </p:txBody>
      </p:sp>
      <p:sp>
        <p:nvSpPr>
          <p:cNvPr id="8" name="Rectangle 7">
            <a:extLst>
              <a:ext uri="{FF2B5EF4-FFF2-40B4-BE49-F238E27FC236}">
                <a16:creationId xmlns:a16="http://schemas.microsoft.com/office/drawing/2014/main" id="{A14F6CC5-7E77-C758-D825-D06B7A81720C}"/>
              </a:ext>
            </a:extLst>
          </p:cNvPr>
          <p:cNvSpPr/>
          <p:nvPr userDrawn="1"/>
        </p:nvSpPr>
        <p:spPr>
          <a:xfrm>
            <a:off x="9737311" y="4739523"/>
            <a:ext cx="2391865" cy="2051752"/>
          </a:xfrm>
          <a:prstGeom prst="rect">
            <a:avLst/>
          </a:prstGeom>
          <a:blipFill>
            <a:blip r:embed="rId2">
              <a:alphaModFix amt="17000"/>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010449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24BDB-8C3C-004B-0663-DFE7A571BCD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7706731-0144-26BC-245E-D56B1A0D1D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D304D72-0AF7-87B3-0B2A-0D9B7C8B415D}"/>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5" name="Footer Placeholder 4">
            <a:extLst>
              <a:ext uri="{FF2B5EF4-FFF2-40B4-BE49-F238E27FC236}">
                <a16:creationId xmlns:a16="http://schemas.microsoft.com/office/drawing/2014/main" id="{683C6DF6-0FDC-8CC0-3C9D-22E2B8A0EBA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E1A5888-D3A5-3D80-F221-E1B1FC54E545}"/>
              </a:ext>
            </a:extLst>
          </p:cNvPr>
          <p:cNvSpPr>
            <a:spLocks noGrp="1"/>
          </p:cNvSpPr>
          <p:nvPr>
            <p:ph type="sldNum" sz="quarter" idx="12"/>
          </p:nvPr>
        </p:nvSpPr>
        <p:spPr/>
        <p:txBody>
          <a:bodyPr/>
          <a:lstStyle/>
          <a:p>
            <a:fld id="{EB5A19EC-3321-4995-95D8-99FA8FF9E4D3}" type="slidenum">
              <a:rPr lang="en-IN" smtClean="0"/>
              <a:t>‹#›</a:t>
            </a:fld>
            <a:endParaRPr lang="en-IN"/>
          </a:p>
        </p:txBody>
      </p:sp>
    </p:spTree>
    <p:extLst>
      <p:ext uri="{BB962C8B-B14F-4D97-AF65-F5344CB8AC3E}">
        <p14:creationId xmlns:p14="http://schemas.microsoft.com/office/powerpoint/2010/main" val="3710984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A93884-EF59-66AE-7572-DBDB180A509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4033044-DF88-8964-562A-16701D23DD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84EF731-B75B-DFBD-9A3E-FA969EE05B79}"/>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5" name="Footer Placeholder 4">
            <a:extLst>
              <a:ext uri="{FF2B5EF4-FFF2-40B4-BE49-F238E27FC236}">
                <a16:creationId xmlns:a16="http://schemas.microsoft.com/office/drawing/2014/main" id="{7A2FA201-63D9-A3F6-4143-F78B4492665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2D9142F-CD29-4FB1-1123-26DD758C48C4}"/>
              </a:ext>
            </a:extLst>
          </p:cNvPr>
          <p:cNvSpPr>
            <a:spLocks noGrp="1"/>
          </p:cNvSpPr>
          <p:nvPr>
            <p:ph type="sldNum" sz="quarter" idx="12"/>
          </p:nvPr>
        </p:nvSpPr>
        <p:spPr/>
        <p:txBody>
          <a:bodyPr/>
          <a:lstStyle/>
          <a:p>
            <a:fld id="{EB5A19EC-3321-4995-95D8-99FA8FF9E4D3}" type="slidenum">
              <a:rPr lang="en-IN" smtClean="0"/>
              <a:t>‹#›</a:t>
            </a:fld>
            <a:endParaRPr lang="en-IN"/>
          </a:p>
        </p:txBody>
      </p:sp>
    </p:spTree>
    <p:extLst>
      <p:ext uri="{BB962C8B-B14F-4D97-AF65-F5344CB8AC3E}">
        <p14:creationId xmlns:p14="http://schemas.microsoft.com/office/powerpoint/2010/main" val="3058201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C6567-41DD-0A13-40C9-77C6971301A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E3661BC-CCA8-6157-1224-435CDCEF51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597F074-97DD-494F-E516-6E6526C07E39}"/>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5" name="Footer Placeholder 4">
            <a:extLst>
              <a:ext uri="{FF2B5EF4-FFF2-40B4-BE49-F238E27FC236}">
                <a16:creationId xmlns:a16="http://schemas.microsoft.com/office/drawing/2014/main" id="{C89040A4-6BEA-56BC-EB38-26A4616D0AEF}"/>
              </a:ext>
            </a:extLst>
          </p:cNvPr>
          <p:cNvSpPr>
            <a:spLocks noGrp="1"/>
          </p:cNvSpPr>
          <p:nvPr>
            <p:ph type="ftr" sz="quarter" idx="11"/>
          </p:nvPr>
        </p:nvSpPr>
        <p:spPr/>
        <p:txBody>
          <a:bodyPr/>
          <a:lstStyle/>
          <a:p>
            <a:r>
              <a:rPr lang="en-IN" dirty="0"/>
              <a:t>M22AI845</a:t>
            </a:r>
          </a:p>
        </p:txBody>
      </p:sp>
      <p:sp>
        <p:nvSpPr>
          <p:cNvPr id="7" name="Rectangle 6">
            <a:extLst>
              <a:ext uri="{FF2B5EF4-FFF2-40B4-BE49-F238E27FC236}">
                <a16:creationId xmlns:a16="http://schemas.microsoft.com/office/drawing/2014/main" id="{642D7575-145D-656D-79BF-C45C29436654}"/>
              </a:ext>
            </a:extLst>
          </p:cNvPr>
          <p:cNvSpPr/>
          <p:nvPr userDrawn="1"/>
        </p:nvSpPr>
        <p:spPr>
          <a:xfrm>
            <a:off x="9737311" y="4739523"/>
            <a:ext cx="2391865" cy="2051752"/>
          </a:xfrm>
          <a:prstGeom prst="rect">
            <a:avLst/>
          </a:prstGeom>
          <a:blipFill>
            <a:blip r:embed="rId2">
              <a:alphaModFix amt="17000"/>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34642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865AD-C2C5-89C5-7AD2-C57AF3C8C9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18678D9-739E-3A50-9FCA-BD22861A10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0BF67B-15A1-3B53-DB2F-44842D0CDCD5}"/>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5" name="Footer Placeholder 4">
            <a:extLst>
              <a:ext uri="{FF2B5EF4-FFF2-40B4-BE49-F238E27FC236}">
                <a16:creationId xmlns:a16="http://schemas.microsoft.com/office/drawing/2014/main" id="{9E98DD8B-B4C9-0C6D-FEDB-BA6E0FDA60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41A5A2-5FA8-3723-41F9-4B6598F6CBFD}"/>
              </a:ext>
            </a:extLst>
          </p:cNvPr>
          <p:cNvSpPr>
            <a:spLocks noGrp="1"/>
          </p:cNvSpPr>
          <p:nvPr>
            <p:ph type="sldNum" sz="quarter" idx="12"/>
          </p:nvPr>
        </p:nvSpPr>
        <p:spPr/>
        <p:txBody>
          <a:bodyPr/>
          <a:lstStyle/>
          <a:p>
            <a:fld id="{EB5A19EC-3321-4995-95D8-99FA8FF9E4D3}" type="slidenum">
              <a:rPr lang="en-IN" smtClean="0"/>
              <a:t>‹#›</a:t>
            </a:fld>
            <a:endParaRPr lang="en-IN"/>
          </a:p>
        </p:txBody>
      </p:sp>
    </p:spTree>
    <p:extLst>
      <p:ext uri="{BB962C8B-B14F-4D97-AF65-F5344CB8AC3E}">
        <p14:creationId xmlns:p14="http://schemas.microsoft.com/office/powerpoint/2010/main" val="1176283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22EA4-B6D2-BD30-31F7-475D10230B5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ECDC60-1132-0DF5-B756-BEB72224A5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DDA1F9C-6FBE-7529-9869-6500425650E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6FD543C-DEF0-2341-DCE8-0D21294269AB}"/>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6" name="Footer Placeholder 5">
            <a:extLst>
              <a:ext uri="{FF2B5EF4-FFF2-40B4-BE49-F238E27FC236}">
                <a16:creationId xmlns:a16="http://schemas.microsoft.com/office/drawing/2014/main" id="{7456D230-3DC9-9DAB-DCAF-0027FF0F9F9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26B509A-D7A3-5A45-E89F-C60660D20442}"/>
              </a:ext>
            </a:extLst>
          </p:cNvPr>
          <p:cNvSpPr>
            <a:spLocks noGrp="1"/>
          </p:cNvSpPr>
          <p:nvPr>
            <p:ph type="sldNum" sz="quarter" idx="12"/>
          </p:nvPr>
        </p:nvSpPr>
        <p:spPr/>
        <p:txBody>
          <a:bodyPr/>
          <a:lstStyle/>
          <a:p>
            <a:fld id="{EB5A19EC-3321-4995-95D8-99FA8FF9E4D3}" type="slidenum">
              <a:rPr lang="en-IN" smtClean="0"/>
              <a:t>‹#›</a:t>
            </a:fld>
            <a:endParaRPr lang="en-IN"/>
          </a:p>
        </p:txBody>
      </p:sp>
    </p:spTree>
    <p:extLst>
      <p:ext uri="{BB962C8B-B14F-4D97-AF65-F5344CB8AC3E}">
        <p14:creationId xmlns:p14="http://schemas.microsoft.com/office/powerpoint/2010/main" val="424988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D4A33-2CB4-535D-0B29-C90D2134520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562CDE6-857E-2A54-DE5A-54C34C8B96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1FC9A1-3132-063D-1E9C-4B854788A33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72D60A5-F336-44D8-4F37-7100146A25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A92694-1572-8EA2-106C-C5830A79A9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1865F1B-8532-656E-67E9-66A1D8ED7064}"/>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8" name="Footer Placeholder 7">
            <a:extLst>
              <a:ext uri="{FF2B5EF4-FFF2-40B4-BE49-F238E27FC236}">
                <a16:creationId xmlns:a16="http://schemas.microsoft.com/office/drawing/2014/main" id="{8804E8F1-671D-2354-F083-8D1A6D8222F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A1B69C9-08C7-36FB-8D50-D7350EA2CF4D}"/>
              </a:ext>
            </a:extLst>
          </p:cNvPr>
          <p:cNvSpPr>
            <a:spLocks noGrp="1"/>
          </p:cNvSpPr>
          <p:nvPr>
            <p:ph type="sldNum" sz="quarter" idx="12"/>
          </p:nvPr>
        </p:nvSpPr>
        <p:spPr/>
        <p:txBody>
          <a:bodyPr/>
          <a:lstStyle/>
          <a:p>
            <a:fld id="{EB5A19EC-3321-4995-95D8-99FA8FF9E4D3}" type="slidenum">
              <a:rPr lang="en-IN" smtClean="0"/>
              <a:t>‹#›</a:t>
            </a:fld>
            <a:endParaRPr lang="en-IN"/>
          </a:p>
        </p:txBody>
      </p:sp>
    </p:spTree>
    <p:extLst>
      <p:ext uri="{BB962C8B-B14F-4D97-AF65-F5344CB8AC3E}">
        <p14:creationId xmlns:p14="http://schemas.microsoft.com/office/powerpoint/2010/main" val="9437017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F1838-C4E9-053A-B475-273FE9616C6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8049C60-7764-F66F-9218-500062A7EA4C}"/>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4" name="Footer Placeholder 3">
            <a:extLst>
              <a:ext uri="{FF2B5EF4-FFF2-40B4-BE49-F238E27FC236}">
                <a16:creationId xmlns:a16="http://schemas.microsoft.com/office/drawing/2014/main" id="{37FBA61C-079F-0130-F2E0-CA9FA3A2A5D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37BFA64-1FE0-0A71-E0FF-D6AC42068377}"/>
              </a:ext>
            </a:extLst>
          </p:cNvPr>
          <p:cNvSpPr>
            <a:spLocks noGrp="1"/>
          </p:cNvSpPr>
          <p:nvPr>
            <p:ph type="sldNum" sz="quarter" idx="12"/>
          </p:nvPr>
        </p:nvSpPr>
        <p:spPr/>
        <p:txBody>
          <a:bodyPr/>
          <a:lstStyle/>
          <a:p>
            <a:fld id="{EB5A19EC-3321-4995-95D8-99FA8FF9E4D3}" type="slidenum">
              <a:rPr lang="en-IN" smtClean="0"/>
              <a:t>‹#›</a:t>
            </a:fld>
            <a:endParaRPr lang="en-IN"/>
          </a:p>
        </p:txBody>
      </p:sp>
    </p:spTree>
    <p:extLst>
      <p:ext uri="{BB962C8B-B14F-4D97-AF65-F5344CB8AC3E}">
        <p14:creationId xmlns:p14="http://schemas.microsoft.com/office/powerpoint/2010/main" val="31935633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0FFC77-3167-A7A5-8D18-72668C97A256}"/>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3" name="Footer Placeholder 2">
            <a:extLst>
              <a:ext uri="{FF2B5EF4-FFF2-40B4-BE49-F238E27FC236}">
                <a16:creationId xmlns:a16="http://schemas.microsoft.com/office/drawing/2014/main" id="{E83D5AC4-3AD7-AE7E-6D37-265AAB74A25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49A68E7-8818-18FD-0A10-46C4B61330A8}"/>
              </a:ext>
            </a:extLst>
          </p:cNvPr>
          <p:cNvSpPr>
            <a:spLocks noGrp="1"/>
          </p:cNvSpPr>
          <p:nvPr>
            <p:ph type="sldNum" sz="quarter" idx="12"/>
          </p:nvPr>
        </p:nvSpPr>
        <p:spPr/>
        <p:txBody>
          <a:bodyPr/>
          <a:lstStyle/>
          <a:p>
            <a:fld id="{EB5A19EC-3321-4995-95D8-99FA8FF9E4D3}" type="slidenum">
              <a:rPr lang="en-IN" smtClean="0"/>
              <a:t>‹#›</a:t>
            </a:fld>
            <a:endParaRPr lang="en-IN"/>
          </a:p>
        </p:txBody>
      </p:sp>
    </p:spTree>
    <p:extLst>
      <p:ext uri="{BB962C8B-B14F-4D97-AF65-F5344CB8AC3E}">
        <p14:creationId xmlns:p14="http://schemas.microsoft.com/office/powerpoint/2010/main" val="3861843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9C7B4-75BC-CBED-DB87-30CBC8B9AD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35B08A1-794C-16BD-F1E5-966D7C9616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A88C657-62E6-51C1-7C88-05578534B0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8A6E47-88B7-46C0-B3A5-DBDFB2A5F980}"/>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6" name="Footer Placeholder 5">
            <a:extLst>
              <a:ext uri="{FF2B5EF4-FFF2-40B4-BE49-F238E27FC236}">
                <a16:creationId xmlns:a16="http://schemas.microsoft.com/office/drawing/2014/main" id="{3561779F-F894-EFA1-799A-0865A355695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511EEAB-E141-D4D5-2F52-9A46964BAA55}"/>
              </a:ext>
            </a:extLst>
          </p:cNvPr>
          <p:cNvSpPr>
            <a:spLocks noGrp="1"/>
          </p:cNvSpPr>
          <p:nvPr>
            <p:ph type="sldNum" sz="quarter" idx="12"/>
          </p:nvPr>
        </p:nvSpPr>
        <p:spPr/>
        <p:txBody>
          <a:bodyPr/>
          <a:lstStyle/>
          <a:p>
            <a:fld id="{EB5A19EC-3321-4995-95D8-99FA8FF9E4D3}" type="slidenum">
              <a:rPr lang="en-IN" smtClean="0"/>
              <a:t>‹#›</a:t>
            </a:fld>
            <a:endParaRPr lang="en-IN"/>
          </a:p>
        </p:txBody>
      </p:sp>
    </p:spTree>
    <p:extLst>
      <p:ext uri="{BB962C8B-B14F-4D97-AF65-F5344CB8AC3E}">
        <p14:creationId xmlns:p14="http://schemas.microsoft.com/office/powerpoint/2010/main" val="12289094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CFB46-78C4-836D-3B55-6B552E4258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130FAA8-F4D9-17C6-C25D-5877587F32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0A4F143-AC0B-7EE6-A315-3C19158A29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5B62B1-C3AC-1C8B-B810-9BF47DD99052}"/>
              </a:ext>
            </a:extLst>
          </p:cNvPr>
          <p:cNvSpPr>
            <a:spLocks noGrp="1"/>
          </p:cNvSpPr>
          <p:nvPr>
            <p:ph type="dt" sz="half" idx="10"/>
          </p:nvPr>
        </p:nvSpPr>
        <p:spPr/>
        <p:txBody>
          <a:bodyPr/>
          <a:lstStyle/>
          <a:p>
            <a:fld id="{14D3F6BE-1E06-4F59-986A-36350F308146}" type="datetimeFigureOut">
              <a:rPr lang="en-IN" smtClean="0"/>
              <a:t>26-11-2023</a:t>
            </a:fld>
            <a:endParaRPr lang="en-IN"/>
          </a:p>
        </p:txBody>
      </p:sp>
      <p:sp>
        <p:nvSpPr>
          <p:cNvPr id="6" name="Footer Placeholder 5">
            <a:extLst>
              <a:ext uri="{FF2B5EF4-FFF2-40B4-BE49-F238E27FC236}">
                <a16:creationId xmlns:a16="http://schemas.microsoft.com/office/drawing/2014/main" id="{85ABD08E-7C25-B4A9-596F-C0075441205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2ECC04A-42AB-E0DE-8783-A03465D53018}"/>
              </a:ext>
            </a:extLst>
          </p:cNvPr>
          <p:cNvSpPr>
            <a:spLocks noGrp="1"/>
          </p:cNvSpPr>
          <p:nvPr>
            <p:ph type="sldNum" sz="quarter" idx="12"/>
          </p:nvPr>
        </p:nvSpPr>
        <p:spPr/>
        <p:txBody>
          <a:bodyPr/>
          <a:lstStyle/>
          <a:p>
            <a:fld id="{EB5A19EC-3321-4995-95D8-99FA8FF9E4D3}" type="slidenum">
              <a:rPr lang="en-IN" smtClean="0"/>
              <a:t>‹#›</a:t>
            </a:fld>
            <a:endParaRPr lang="en-IN"/>
          </a:p>
        </p:txBody>
      </p:sp>
    </p:spTree>
    <p:extLst>
      <p:ext uri="{BB962C8B-B14F-4D97-AF65-F5344CB8AC3E}">
        <p14:creationId xmlns:p14="http://schemas.microsoft.com/office/powerpoint/2010/main" val="1793166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6C7EA3-6DE1-306C-0546-0D067AB426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54C8845-1236-8A64-559E-61598FC021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393A4A-77E5-DD6E-77B7-E815B0BAB6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D3F6BE-1E06-4F59-986A-36350F308146}" type="datetimeFigureOut">
              <a:rPr lang="en-IN" smtClean="0"/>
              <a:t>26-11-2023</a:t>
            </a:fld>
            <a:endParaRPr lang="en-IN"/>
          </a:p>
        </p:txBody>
      </p:sp>
      <p:sp>
        <p:nvSpPr>
          <p:cNvPr id="5" name="Footer Placeholder 4">
            <a:extLst>
              <a:ext uri="{FF2B5EF4-FFF2-40B4-BE49-F238E27FC236}">
                <a16:creationId xmlns:a16="http://schemas.microsoft.com/office/drawing/2014/main" id="{6938761B-4439-157B-68DB-A700AFE18B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CD5C153-93DE-4D4A-E2DB-DE21A2EE71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5A19EC-3321-4995-95D8-99FA8FF9E4D3}" type="slidenum">
              <a:rPr lang="en-IN" smtClean="0"/>
              <a:t>‹#›</a:t>
            </a:fld>
            <a:endParaRPr lang="en-IN"/>
          </a:p>
        </p:txBody>
      </p:sp>
    </p:spTree>
    <p:extLst>
      <p:ext uri="{BB962C8B-B14F-4D97-AF65-F5344CB8AC3E}">
        <p14:creationId xmlns:p14="http://schemas.microsoft.com/office/powerpoint/2010/main" val="608378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09A9D5-1666-4AB3-526D-25D67F2FF7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6379860" cy="6858000"/>
          </a:xfrm>
          <a:prstGeom prst="rect">
            <a:avLst/>
          </a:prstGeom>
        </p:spPr>
      </p:pic>
      <p:sp>
        <p:nvSpPr>
          <p:cNvPr id="6" name="TextBox 5">
            <a:extLst>
              <a:ext uri="{FF2B5EF4-FFF2-40B4-BE49-F238E27FC236}">
                <a16:creationId xmlns:a16="http://schemas.microsoft.com/office/drawing/2014/main" id="{2C0B07E1-60EC-89E8-8512-77C00CAA564F}"/>
              </a:ext>
            </a:extLst>
          </p:cNvPr>
          <p:cNvSpPr txBox="1"/>
          <p:nvPr/>
        </p:nvSpPr>
        <p:spPr>
          <a:xfrm>
            <a:off x="6547385" y="5901130"/>
            <a:ext cx="3679940" cy="646331"/>
          </a:xfrm>
          <a:prstGeom prst="rect">
            <a:avLst/>
          </a:prstGeom>
          <a:noFill/>
        </p:spPr>
        <p:txBody>
          <a:bodyPr wrap="square" rtlCol="0">
            <a:spAutoFit/>
          </a:bodyPr>
          <a:lstStyle/>
          <a:p>
            <a:r>
              <a:rPr lang="en-IN" dirty="0" err="1"/>
              <a:t>Debdip</a:t>
            </a:r>
            <a:r>
              <a:rPr lang="en-IN" dirty="0"/>
              <a:t> Bandyopadhyay</a:t>
            </a:r>
          </a:p>
          <a:p>
            <a:r>
              <a:rPr lang="en-IN" dirty="0"/>
              <a:t>M22AI845</a:t>
            </a:r>
          </a:p>
        </p:txBody>
      </p:sp>
      <p:pic>
        <p:nvPicPr>
          <p:cNvPr id="2050" name="Picture 2">
            <a:extLst>
              <a:ext uri="{FF2B5EF4-FFF2-40B4-BE49-F238E27FC236}">
                <a16:creationId xmlns:a16="http://schemas.microsoft.com/office/drawing/2014/main" id="{427F2608-CC3B-1FAE-4A94-CC93B4BE87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24056" y="214531"/>
            <a:ext cx="2143125" cy="21431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Unity logo and symbol, meaning, history, PNG">
            <a:extLst>
              <a:ext uri="{FF2B5EF4-FFF2-40B4-BE49-F238E27FC236}">
                <a16:creationId xmlns:a16="http://schemas.microsoft.com/office/drawing/2014/main" id="{969ABCDA-0CC2-6C72-52E9-8C529FBEB1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45311" y="633704"/>
            <a:ext cx="1943100" cy="109537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Apple releases design guidelines for ARKit apps – Hacking ...">
            <a:extLst>
              <a:ext uri="{FF2B5EF4-FFF2-40B4-BE49-F238E27FC236}">
                <a16:creationId xmlns:a16="http://schemas.microsoft.com/office/drawing/2014/main" id="{86AE1418-7B4A-3627-41BA-25318F0233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08979" y="2818346"/>
            <a:ext cx="2215764" cy="1477176"/>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Photo google application logo 3d rendering on white background">
            <a:extLst>
              <a:ext uri="{FF2B5EF4-FFF2-40B4-BE49-F238E27FC236}">
                <a16:creationId xmlns:a16="http://schemas.microsoft.com/office/drawing/2014/main" id="{7DEC50F0-C920-A814-7AB1-F194B4F4C5C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47385" y="2818347"/>
            <a:ext cx="2873592" cy="19141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7438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8449D4B-2C7D-D93F-FDF1-90C6B121D8E6}"/>
              </a:ext>
            </a:extLst>
          </p:cNvPr>
          <p:cNvSpPr txBox="1"/>
          <p:nvPr/>
        </p:nvSpPr>
        <p:spPr>
          <a:xfrm>
            <a:off x="4121533" y="873947"/>
            <a:ext cx="6252693" cy="923330"/>
          </a:xfrm>
          <a:prstGeom prst="rect">
            <a:avLst/>
          </a:prstGeom>
          <a:noFill/>
        </p:spPr>
        <p:txBody>
          <a:bodyPr wrap="square" rtlCol="0">
            <a:spAutoFit/>
          </a:bodyPr>
          <a:lstStyle/>
          <a:p>
            <a:r>
              <a:rPr lang="en-IN" b="0" i="0" dirty="0">
                <a:effectLst/>
                <a:latin typeface="SegoeUIVariable"/>
              </a:rPr>
              <a:t>Jet Engine AR app provides an immersive learning experience by allowing users to interact with a virtual jet engine.</a:t>
            </a:r>
            <a:endParaRPr lang="en-IN" dirty="0"/>
          </a:p>
        </p:txBody>
      </p:sp>
      <p:pic>
        <p:nvPicPr>
          <p:cNvPr id="10" name="Picture 9">
            <a:extLst>
              <a:ext uri="{FF2B5EF4-FFF2-40B4-BE49-F238E27FC236}">
                <a16:creationId xmlns:a16="http://schemas.microsoft.com/office/drawing/2014/main" id="{AC3BE7C3-6402-1DF8-6793-DEB7C63FEF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3857625" cy="6858000"/>
          </a:xfrm>
          <a:prstGeom prst="rect">
            <a:avLst/>
          </a:prstGeom>
        </p:spPr>
      </p:pic>
      <p:sp>
        <p:nvSpPr>
          <p:cNvPr id="11" name="TextBox 10">
            <a:extLst>
              <a:ext uri="{FF2B5EF4-FFF2-40B4-BE49-F238E27FC236}">
                <a16:creationId xmlns:a16="http://schemas.microsoft.com/office/drawing/2014/main" id="{3D76782A-7D49-CC59-968D-92A8642842E5}"/>
              </a:ext>
            </a:extLst>
          </p:cNvPr>
          <p:cNvSpPr txBox="1"/>
          <p:nvPr/>
        </p:nvSpPr>
        <p:spPr>
          <a:xfrm>
            <a:off x="4121533" y="2839792"/>
            <a:ext cx="7508090" cy="2031325"/>
          </a:xfrm>
          <a:prstGeom prst="rect">
            <a:avLst/>
          </a:prstGeom>
          <a:noFill/>
        </p:spPr>
        <p:txBody>
          <a:bodyPr wrap="square" rtlCol="0">
            <a:spAutoFit/>
          </a:bodyPr>
          <a:lstStyle/>
          <a:p>
            <a:pPr algn="l"/>
            <a:r>
              <a:rPr lang="en-IN" b="1" i="0" dirty="0">
                <a:effectLst/>
                <a:latin typeface="SegoeUIVariable"/>
              </a:rPr>
              <a:t>Key Features</a:t>
            </a:r>
          </a:p>
          <a:p>
            <a:pPr marL="342900" indent="-342900">
              <a:buAutoNum type="arabicParenR"/>
            </a:pPr>
            <a:r>
              <a:rPr lang="en-IN" b="1" i="0" dirty="0">
                <a:effectLst/>
                <a:latin typeface="SegoeUIVariable"/>
              </a:rPr>
              <a:t>Interactive 3D Model</a:t>
            </a:r>
            <a:r>
              <a:rPr lang="en-IN" b="0" i="0" dirty="0">
                <a:effectLst/>
                <a:latin typeface="SegoeUIVariable"/>
              </a:rPr>
              <a:t>: Explore a detailed 3D model of a jet engine, with the ability to Augment and dissect the 3D engine model.</a:t>
            </a:r>
          </a:p>
          <a:p>
            <a:pPr marL="342900" indent="-342900">
              <a:buFontTx/>
              <a:buAutoNum type="arabicParenR"/>
            </a:pPr>
            <a:r>
              <a:rPr lang="en-IN" b="1" i="0" dirty="0">
                <a:effectLst/>
                <a:latin typeface="SegoeUIVariable"/>
              </a:rPr>
              <a:t>Real-time Animation</a:t>
            </a:r>
            <a:r>
              <a:rPr lang="en-IN" b="0" i="0" dirty="0">
                <a:effectLst/>
                <a:latin typeface="SegoeUIVariable"/>
              </a:rPr>
              <a:t>: Watch the jet engine come to life with real-time animation.</a:t>
            </a:r>
          </a:p>
          <a:p>
            <a:pPr marL="342900" indent="-342900">
              <a:buFontTx/>
              <a:buAutoNum type="arabicParenR"/>
            </a:pPr>
            <a:endParaRPr lang="en-IN" b="0" i="0" dirty="0">
              <a:effectLst/>
              <a:latin typeface="SegoeUIVariable"/>
            </a:endParaRPr>
          </a:p>
          <a:p>
            <a:pPr algn="l"/>
            <a:endParaRPr lang="en-IN" b="1" i="0" dirty="0">
              <a:effectLst/>
              <a:latin typeface="SegoeUIVariable"/>
            </a:endParaRPr>
          </a:p>
        </p:txBody>
      </p:sp>
    </p:spTree>
    <p:extLst>
      <p:ext uri="{BB962C8B-B14F-4D97-AF65-F5344CB8AC3E}">
        <p14:creationId xmlns:p14="http://schemas.microsoft.com/office/powerpoint/2010/main" val="2161999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68A88B8-0C13-389D-D4F2-8AE6EAA04D7F}"/>
              </a:ext>
            </a:extLst>
          </p:cNvPr>
          <p:cNvPicPr>
            <a:picLocks noChangeAspect="1"/>
          </p:cNvPicPr>
          <p:nvPr/>
        </p:nvPicPr>
        <p:blipFill>
          <a:blip r:embed="rId2"/>
          <a:stretch>
            <a:fillRect/>
          </a:stretch>
        </p:blipFill>
        <p:spPr>
          <a:xfrm>
            <a:off x="0" y="0"/>
            <a:ext cx="3857625" cy="6858000"/>
          </a:xfrm>
          <a:prstGeom prst="rect">
            <a:avLst/>
          </a:prstGeom>
        </p:spPr>
      </p:pic>
      <p:sp>
        <p:nvSpPr>
          <p:cNvPr id="6" name="TextBox 5">
            <a:extLst>
              <a:ext uri="{FF2B5EF4-FFF2-40B4-BE49-F238E27FC236}">
                <a16:creationId xmlns:a16="http://schemas.microsoft.com/office/drawing/2014/main" id="{6AB60B74-6D23-E8C5-FC67-141B0BF5B645}"/>
              </a:ext>
            </a:extLst>
          </p:cNvPr>
          <p:cNvSpPr txBox="1"/>
          <p:nvPr/>
        </p:nvSpPr>
        <p:spPr>
          <a:xfrm>
            <a:off x="4121240" y="631065"/>
            <a:ext cx="5190185" cy="2031325"/>
          </a:xfrm>
          <a:prstGeom prst="rect">
            <a:avLst/>
          </a:prstGeom>
          <a:noFill/>
        </p:spPr>
        <p:txBody>
          <a:bodyPr wrap="square" rtlCol="0">
            <a:spAutoFit/>
          </a:bodyPr>
          <a:lstStyle/>
          <a:p>
            <a:pPr algn="l"/>
            <a:r>
              <a:rPr lang="en-IN" b="1" i="0" dirty="0">
                <a:effectLst/>
                <a:latin typeface="SegoeUIVariable"/>
              </a:rPr>
              <a:t>Benefits</a:t>
            </a:r>
          </a:p>
          <a:p>
            <a:pPr marL="285750" indent="-285750">
              <a:buFont typeface="Arial" panose="020B0604020202020204" pitchFamily="34" charset="0"/>
              <a:buChar char="•"/>
            </a:pPr>
            <a:r>
              <a:rPr lang="en-IN" b="1" i="0" dirty="0">
                <a:effectLst/>
                <a:latin typeface="SegoeUIVariable"/>
              </a:rPr>
              <a:t>Engaging Learning</a:t>
            </a:r>
            <a:r>
              <a:rPr lang="en-IN" b="0" i="0" dirty="0">
                <a:effectLst/>
                <a:latin typeface="SegoeUIVariable"/>
              </a:rPr>
              <a:t>: Makes learning about jet engines fun and engaging.</a:t>
            </a:r>
          </a:p>
          <a:p>
            <a:pPr marL="285750" indent="-285750">
              <a:buFont typeface="Arial" panose="020B0604020202020204" pitchFamily="34" charset="0"/>
              <a:buChar char="•"/>
            </a:pPr>
            <a:r>
              <a:rPr lang="en-IN" b="1" i="0" dirty="0">
                <a:effectLst/>
                <a:latin typeface="SegoeUIVariable"/>
              </a:rPr>
              <a:t>Deep Understanding</a:t>
            </a:r>
            <a:r>
              <a:rPr lang="en-IN" b="0" i="0" dirty="0">
                <a:effectLst/>
                <a:latin typeface="SegoeUIVariable"/>
              </a:rPr>
              <a:t>: Helps in gaining a deep understanding of the working of a jet engine.</a:t>
            </a:r>
          </a:p>
          <a:p>
            <a:pPr marL="285750" indent="-285750">
              <a:buFont typeface="Arial" panose="020B0604020202020204" pitchFamily="34" charset="0"/>
              <a:buChar char="•"/>
            </a:pPr>
            <a:r>
              <a:rPr lang="en-IN" dirty="0">
                <a:latin typeface="SegoeUIVariable"/>
              </a:rPr>
              <a:t>Ability to augment a JET engine inside a room.</a:t>
            </a:r>
            <a:endParaRPr lang="en-IN" b="0" i="0" dirty="0">
              <a:effectLst/>
              <a:latin typeface="SegoeUIVariable"/>
            </a:endParaRPr>
          </a:p>
          <a:p>
            <a:pPr marL="285750" indent="-285750" algn="l">
              <a:buFont typeface="Arial" panose="020B0604020202020204" pitchFamily="34" charset="0"/>
              <a:buChar char="•"/>
            </a:pPr>
            <a:endParaRPr lang="en-IN" b="1" i="0" dirty="0">
              <a:effectLst/>
              <a:latin typeface="SegoeUIVariable"/>
            </a:endParaRPr>
          </a:p>
        </p:txBody>
      </p:sp>
      <p:sp>
        <p:nvSpPr>
          <p:cNvPr id="7" name="TextBox 6">
            <a:extLst>
              <a:ext uri="{FF2B5EF4-FFF2-40B4-BE49-F238E27FC236}">
                <a16:creationId xmlns:a16="http://schemas.microsoft.com/office/drawing/2014/main" id="{BEBD1BA3-1DD9-0A25-94AE-ACC61338B2CC}"/>
              </a:ext>
            </a:extLst>
          </p:cNvPr>
          <p:cNvSpPr txBox="1"/>
          <p:nvPr/>
        </p:nvSpPr>
        <p:spPr>
          <a:xfrm>
            <a:off x="4121240" y="3496614"/>
            <a:ext cx="5492839" cy="2862322"/>
          </a:xfrm>
          <a:prstGeom prst="rect">
            <a:avLst/>
          </a:prstGeom>
          <a:noFill/>
        </p:spPr>
        <p:txBody>
          <a:bodyPr wrap="square" rtlCol="0">
            <a:spAutoFit/>
          </a:bodyPr>
          <a:lstStyle/>
          <a:p>
            <a:r>
              <a:rPr lang="en-IN" b="1" i="0" dirty="0">
                <a:effectLst/>
                <a:latin typeface="SegoeUIVariable"/>
              </a:rPr>
              <a:t>Target Audience</a:t>
            </a:r>
          </a:p>
          <a:p>
            <a:endParaRPr lang="en-IN" b="1" i="0" dirty="0">
              <a:effectLst/>
              <a:latin typeface="SegoeUIVariable"/>
            </a:endParaRPr>
          </a:p>
          <a:p>
            <a:pPr algn="l">
              <a:buFont typeface="Arial" panose="020B0604020202020204" pitchFamily="34" charset="0"/>
              <a:buChar char="•"/>
            </a:pPr>
            <a:r>
              <a:rPr lang="en-IN" b="1" i="0" dirty="0">
                <a:effectLst/>
                <a:latin typeface="SegoeUIVariable"/>
              </a:rPr>
              <a:t>Students</a:t>
            </a:r>
            <a:r>
              <a:rPr lang="en-IN" b="0" i="0" dirty="0">
                <a:effectLst/>
                <a:latin typeface="SegoeUIVariable"/>
              </a:rPr>
              <a:t>: Ideal for engineering students or anyone with an interest in learning about jet engines.</a:t>
            </a:r>
          </a:p>
          <a:p>
            <a:pPr algn="l">
              <a:buFont typeface="Arial" panose="020B0604020202020204" pitchFamily="34" charset="0"/>
              <a:buChar char="•"/>
            </a:pPr>
            <a:r>
              <a:rPr lang="en-IN" b="1" i="0" dirty="0">
                <a:effectLst/>
                <a:latin typeface="SegoeUIVariable"/>
              </a:rPr>
              <a:t>Professionals</a:t>
            </a:r>
            <a:r>
              <a:rPr lang="en-IN" b="0" i="0" dirty="0">
                <a:effectLst/>
                <a:latin typeface="SegoeUIVariable"/>
              </a:rPr>
              <a:t>: A great tool for aviation professionals for training and reference.</a:t>
            </a:r>
          </a:p>
          <a:p>
            <a:pPr algn="l">
              <a:buFont typeface="Arial" panose="020B0604020202020204" pitchFamily="34" charset="0"/>
              <a:buChar char="•"/>
            </a:pPr>
            <a:r>
              <a:rPr lang="en-IN" b="1" i="0" dirty="0">
                <a:effectLst/>
                <a:latin typeface="SegoeUIVariable"/>
              </a:rPr>
              <a:t>Aviation Enthusiasts</a:t>
            </a:r>
            <a:r>
              <a:rPr lang="en-IN" b="0" i="0" dirty="0">
                <a:effectLst/>
                <a:latin typeface="SegoeUIVariable"/>
              </a:rPr>
              <a:t>: Perfect for aviation enthusiasts who want to understand the mechanics of flight.</a:t>
            </a:r>
          </a:p>
          <a:p>
            <a:endParaRPr lang="en-IN" dirty="0"/>
          </a:p>
        </p:txBody>
      </p:sp>
    </p:spTree>
    <p:extLst>
      <p:ext uri="{BB962C8B-B14F-4D97-AF65-F5344CB8AC3E}">
        <p14:creationId xmlns:p14="http://schemas.microsoft.com/office/powerpoint/2010/main" val="644991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9E6140A-3CE2-7283-BFE0-D584D31AD9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960" y="187253"/>
            <a:ext cx="8828468" cy="3315801"/>
          </a:xfrm>
          <a:prstGeom prst="rect">
            <a:avLst/>
          </a:prstGeom>
        </p:spPr>
      </p:pic>
      <p:cxnSp>
        <p:nvCxnSpPr>
          <p:cNvPr id="7" name="Straight Arrow Connector 6">
            <a:extLst>
              <a:ext uri="{FF2B5EF4-FFF2-40B4-BE49-F238E27FC236}">
                <a16:creationId xmlns:a16="http://schemas.microsoft.com/office/drawing/2014/main" id="{5335F62A-9E26-099E-E041-CB23D3987AAC}"/>
              </a:ext>
            </a:extLst>
          </p:cNvPr>
          <p:cNvCxnSpPr/>
          <p:nvPr/>
        </p:nvCxnSpPr>
        <p:spPr>
          <a:xfrm flipH="1">
            <a:off x="2421228" y="1989786"/>
            <a:ext cx="1764406" cy="28269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A3EAE80-01CC-A5D9-5CF3-2C5EEFB6FA37}"/>
              </a:ext>
            </a:extLst>
          </p:cNvPr>
          <p:cNvCxnSpPr>
            <a:cxnSpLocks/>
          </p:cNvCxnSpPr>
          <p:nvPr/>
        </p:nvCxnSpPr>
        <p:spPr>
          <a:xfrm flipH="1">
            <a:off x="7345385" y="3294845"/>
            <a:ext cx="298226" cy="28096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CAFA156-4E65-EA71-3344-E84085A81CD1}"/>
              </a:ext>
            </a:extLst>
          </p:cNvPr>
          <p:cNvCxnSpPr>
            <a:cxnSpLocks/>
          </p:cNvCxnSpPr>
          <p:nvPr/>
        </p:nvCxnSpPr>
        <p:spPr>
          <a:xfrm>
            <a:off x="8628845" y="3376413"/>
            <a:ext cx="1877095" cy="2431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F2A94E6-982D-FCA1-DE58-9A1536AE3740}"/>
              </a:ext>
            </a:extLst>
          </p:cNvPr>
          <p:cNvCxnSpPr>
            <a:cxnSpLocks/>
          </p:cNvCxnSpPr>
          <p:nvPr/>
        </p:nvCxnSpPr>
        <p:spPr>
          <a:xfrm flipH="1">
            <a:off x="9213224" y="3354947"/>
            <a:ext cx="194793" cy="21894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4B32D98-FF6B-9AFE-0C57-A0DFA73C8D72}"/>
              </a:ext>
            </a:extLst>
          </p:cNvPr>
          <p:cNvCxnSpPr>
            <a:cxnSpLocks/>
          </p:cNvCxnSpPr>
          <p:nvPr/>
        </p:nvCxnSpPr>
        <p:spPr>
          <a:xfrm flipH="1">
            <a:off x="6181859" y="3294844"/>
            <a:ext cx="743755" cy="18245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4B0510B-6870-27DF-C6E3-740CFE9D7284}"/>
              </a:ext>
            </a:extLst>
          </p:cNvPr>
          <p:cNvSpPr txBox="1"/>
          <p:nvPr/>
        </p:nvSpPr>
        <p:spPr>
          <a:xfrm>
            <a:off x="1280374" y="4881091"/>
            <a:ext cx="2435181" cy="369332"/>
          </a:xfrm>
          <a:prstGeom prst="rect">
            <a:avLst/>
          </a:prstGeom>
          <a:noFill/>
        </p:spPr>
        <p:txBody>
          <a:bodyPr wrap="square" rtlCol="0">
            <a:spAutoFit/>
          </a:bodyPr>
          <a:lstStyle/>
          <a:p>
            <a:r>
              <a:rPr lang="en-IN" dirty="0"/>
              <a:t>Model of an Engine</a:t>
            </a:r>
          </a:p>
        </p:txBody>
      </p:sp>
      <p:sp>
        <p:nvSpPr>
          <p:cNvPr id="20" name="TextBox 19">
            <a:extLst>
              <a:ext uri="{FF2B5EF4-FFF2-40B4-BE49-F238E27FC236}">
                <a16:creationId xmlns:a16="http://schemas.microsoft.com/office/drawing/2014/main" id="{6D54E14F-626A-FAF5-EFE4-F47CA94EE521}"/>
              </a:ext>
            </a:extLst>
          </p:cNvPr>
          <p:cNvSpPr txBox="1"/>
          <p:nvPr/>
        </p:nvSpPr>
        <p:spPr>
          <a:xfrm>
            <a:off x="5166843" y="5010016"/>
            <a:ext cx="2595093" cy="369332"/>
          </a:xfrm>
          <a:prstGeom prst="rect">
            <a:avLst/>
          </a:prstGeom>
          <a:noFill/>
        </p:spPr>
        <p:txBody>
          <a:bodyPr wrap="square" rtlCol="0">
            <a:spAutoFit/>
          </a:bodyPr>
          <a:lstStyle/>
          <a:p>
            <a:r>
              <a:rPr lang="en-IN" dirty="0"/>
              <a:t>Piston button </a:t>
            </a:r>
          </a:p>
        </p:txBody>
      </p:sp>
      <p:sp>
        <p:nvSpPr>
          <p:cNvPr id="21" name="TextBox 20">
            <a:extLst>
              <a:ext uri="{FF2B5EF4-FFF2-40B4-BE49-F238E27FC236}">
                <a16:creationId xmlns:a16="http://schemas.microsoft.com/office/drawing/2014/main" id="{ADEC9F8E-0D28-8B61-4B4B-8F8DA70323A5}"/>
              </a:ext>
            </a:extLst>
          </p:cNvPr>
          <p:cNvSpPr txBox="1"/>
          <p:nvPr/>
        </p:nvSpPr>
        <p:spPr>
          <a:xfrm>
            <a:off x="6715527" y="6104517"/>
            <a:ext cx="2595093" cy="369332"/>
          </a:xfrm>
          <a:prstGeom prst="rect">
            <a:avLst/>
          </a:prstGeom>
          <a:noFill/>
        </p:spPr>
        <p:txBody>
          <a:bodyPr wrap="square" rtlCol="0">
            <a:spAutoFit/>
          </a:bodyPr>
          <a:lstStyle/>
          <a:p>
            <a:r>
              <a:rPr lang="en-IN" dirty="0"/>
              <a:t>GRID button </a:t>
            </a:r>
          </a:p>
        </p:txBody>
      </p:sp>
      <p:sp>
        <p:nvSpPr>
          <p:cNvPr id="22" name="TextBox 21">
            <a:extLst>
              <a:ext uri="{FF2B5EF4-FFF2-40B4-BE49-F238E27FC236}">
                <a16:creationId xmlns:a16="http://schemas.microsoft.com/office/drawing/2014/main" id="{4ACA91C6-2AE9-281E-B3C6-5F7839D65C6F}"/>
              </a:ext>
            </a:extLst>
          </p:cNvPr>
          <p:cNvSpPr txBox="1"/>
          <p:nvPr/>
        </p:nvSpPr>
        <p:spPr>
          <a:xfrm>
            <a:off x="9648423" y="5801933"/>
            <a:ext cx="2595093" cy="369332"/>
          </a:xfrm>
          <a:prstGeom prst="rect">
            <a:avLst/>
          </a:prstGeom>
          <a:noFill/>
        </p:spPr>
        <p:txBody>
          <a:bodyPr wrap="square" rtlCol="0">
            <a:spAutoFit/>
          </a:bodyPr>
          <a:lstStyle/>
          <a:p>
            <a:r>
              <a:rPr lang="en-IN" dirty="0"/>
              <a:t>Tubes button</a:t>
            </a:r>
          </a:p>
        </p:txBody>
      </p:sp>
      <p:sp>
        <p:nvSpPr>
          <p:cNvPr id="25" name="TextBox 24">
            <a:extLst>
              <a:ext uri="{FF2B5EF4-FFF2-40B4-BE49-F238E27FC236}">
                <a16:creationId xmlns:a16="http://schemas.microsoft.com/office/drawing/2014/main" id="{C4BA4188-09AA-9E69-31EB-8FA345C63612}"/>
              </a:ext>
            </a:extLst>
          </p:cNvPr>
          <p:cNvSpPr txBox="1"/>
          <p:nvPr/>
        </p:nvSpPr>
        <p:spPr>
          <a:xfrm>
            <a:off x="7815330" y="5544355"/>
            <a:ext cx="2595093" cy="369332"/>
          </a:xfrm>
          <a:prstGeom prst="rect">
            <a:avLst/>
          </a:prstGeom>
          <a:noFill/>
        </p:spPr>
        <p:txBody>
          <a:bodyPr wrap="square" rtlCol="0">
            <a:spAutoFit/>
          </a:bodyPr>
          <a:lstStyle/>
          <a:p>
            <a:r>
              <a:rPr lang="en-IN" dirty="0"/>
              <a:t>Hull button</a:t>
            </a:r>
          </a:p>
        </p:txBody>
      </p:sp>
      <p:cxnSp>
        <p:nvCxnSpPr>
          <p:cNvPr id="27" name="Straight Arrow Connector 26">
            <a:extLst>
              <a:ext uri="{FF2B5EF4-FFF2-40B4-BE49-F238E27FC236}">
                <a16:creationId xmlns:a16="http://schemas.microsoft.com/office/drawing/2014/main" id="{311FAB2D-0D78-3F27-DA65-81D058C73474}"/>
              </a:ext>
            </a:extLst>
          </p:cNvPr>
          <p:cNvCxnSpPr/>
          <p:nvPr/>
        </p:nvCxnSpPr>
        <p:spPr>
          <a:xfrm>
            <a:off x="8558011" y="1622738"/>
            <a:ext cx="2408350" cy="1753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47A3DD32-8024-4E86-D143-7CDDD39942CE}"/>
              </a:ext>
            </a:extLst>
          </p:cNvPr>
          <p:cNvSpPr txBox="1"/>
          <p:nvPr/>
        </p:nvSpPr>
        <p:spPr>
          <a:xfrm>
            <a:off x="9917872" y="3503054"/>
            <a:ext cx="2178542" cy="646331"/>
          </a:xfrm>
          <a:prstGeom prst="rect">
            <a:avLst/>
          </a:prstGeom>
          <a:noFill/>
        </p:spPr>
        <p:txBody>
          <a:bodyPr wrap="square" rtlCol="0">
            <a:spAutoFit/>
          </a:bodyPr>
          <a:lstStyle/>
          <a:p>
            <a:r>
              <a:rPr lang="en-IN" dirty="0"/>
              <a:t>Background of room post Augmenting</a:t>
            </a:r>
          </a:p>
        </p:txBody>
      </p:sp>
    </p:spTree>
    <p:extLst>
      <p:ext uri="{BB962C8B-B14F-4D97-AF65-F5344CB8AC3E}">
        <p14:creationId xmlns:p14="http://schemas.microsoft.com/office/powerpoint/2010/main" val="4023917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24773DC-6AEE-A9F7-4143-8FA0620ECA94}"/>
              </a:ext>
            </a:extLst>
          </p:cNvPr>
          <p:cNvPicPr>
            <a:picLocks noChangeAspect="1"/>
          </p:cNvPicPr>
          <p:nvPr/>
        </p:nvPicPr>
        <p:blipFill rotWithShape="1">
          <a:blip r:embed="rId2"/>
          <a:srcRect r="21794"/>
          <a:stretch/>
        </p:blipFill>
        <p:spPr>
          <a:xfrm>
            <a:off x="574332" y="1179526"/>
            <a:ext cx="5040857" cy="3829247"/>
          </a:xfrm>
          <a:prstGeom prst="rect">
            <a:avLst/>
          </a:prstGeom>
        </p:spPr>
      </p:pic>
      <p:sp>
        <p:nvSpPr>
          <p:cNvPr id="6" name="TextBox 5">
            <a:extLst>
              <a:ext uri="{FF2B5EF4-FFF2-40B4-BE49-F238E27FC236}">
                <a16:creationId xmlns:a16="http://schemas.microsoft.com/office/drawing/2014/main" id="{952DB682-945E-568E-447D-B683816FDACD}"/>
              </a:ext>
            </a:extLst>
          </p:cNvPr>
          <p:cNvSpPr txBox="1"/>
          <p:nvPr/>
        </p:nvSpPr>
        <p:spPr>
          <a:xfrm>
            <a:off x="6510270" y="972355"/>
            <a:ext cx="3136006" cy="5078313"/>
          </a:xfrm>
          <a:prstGeom prst="rect">
            <a:avLst/>
          </a:prstGeom>
          <a:noFill/>
        </p:spPr>
        <p:txBody>
          <a:bodyPr wrap="square" rtlCol="0">
            <a:spAutoFit/>
          </a:bodyPr>
          <a:lstStyle/>
          <a:p>
            <a:r>
              <a:rPr lang="en-IN" dirty="0"/>
              <a:t>User can remove various component of the engine using these buttons .</a:t>
            </a:r>
          </a:p>
          <a:p>
            <a:endParaRPr lang="en-IN" dirty="0"/>
          </a:p>
          <a:p>
            <a:r>
              <a:rPr lang="en-IN" dirty="0"/>
              <a:t>This will help the user to understand the turbine engine in much more simpler way.</a:t>
            </a:r>
          </a:p>
          <a:p>
            <a:endParaRPr lang="en-IN" dirty="0"/>
          </a:p>
          <a:p>
            <a:r>
              <a:rPr lang="en-IN" dirty="0"/>
              <a:t>Say if we want to see the tubes part of the engine we can click on pistons grid and hull button this will only show the tubes with in the engine.</a:t>
            </a:r>
          </a:p>
          <a:p>
            <a:endParaRPr lang="en-IN" dirty="0"/>
          </a:p>
          <a:p>
            <a:r>
              <a:rPr lang="en-IN" dirty="0"/>
              <a:t>Likewise we can see other components too.</a:t>
            </a:r>
          </a:p>
          <a:p>
            <a:endParaRPr lang="en-IN" dirty="0"/>
          </a:p>
          <a:p>
            <a:endParaRPr lang="en-IN" dirty="0"/>
          </a:p>
        </p:txBody>
      </p:sp>
    </p:spTree>
    <p:extLst>
      <p:ext uri="{BB962C8B-B14F-4D97-AF65-F5344CB8AC3E}">
        <p14:creationId xmlns:p14="http://schemas.microsoft.com/office/powerpoint/2010/main" val="3016635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DB74CB7-14BD-3A85-7791-0835CD01FF37}"/>
              </a:ext>
            </a:extLst>
          </p:cNvPr>
          <p:cNvSpPr/>
          <p:nvPr/>
        </p:nvSpPr>
        <p:spPr>
          <a:xfrm>
            <a:off x="3501322" y="2684000"/>
            <a:ext cx="4174485" cy="1754326"/>
          </a:xfrm>
          <a:prstGeom prst="rect">
            <a:avLst/>
          </a:prstGeom>
          <a:noFill/>
        </p:spPr>
        <p:txBody>
          <a:bodyPr wrap="squar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Thank you </a:t>
            </a:r>
          </a:p>
          <a:p>
            <a:pPr algn="ctr"/>
            <a:r>
              <a:rPr lang="en-US" sz="5400" dirty="0">
                <a:ln w="0"/>
                <a:effectLst>
                  <a:outerShdw blurRad="38100" dist="19050" dir="2700000" algn="tl" rotWithShape="0">
                    <a:schemeClr val="dk1">
                      <a:alpha val="40000"/>
                    </a:schemeClr>
                  </a:outerShdw>
                </a:effectLst>
              </a:rPr>
              <a:t>Video Demo</a:t>
            </a: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8187512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242</Words>
  <Application>Microsoft Office PowerPoint</Application>
  <PresentationFormat>Widescreen</PresentationFormat>
  <Paragraphs>30</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SegoeUIVariable</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DEBDIP BANDYOPADHYAY</dc:creator>
  <cp:lastModifiedBy>DEBDIP BANDYOPADHYAY</cp:lastModifiedBy>
  <cp:revision>3</cp:revision>
  <dcterms:created xsi:type="dcterms:W3CDTF">2023-11-25T22:08:02Z</dcterms:created>
  <dcterms:modified xsi:type="dcterms:W3CDTF">2023-11-25T23:02:45Z</dcterms:modified>
</cp:coreProperties>
</file>

<file path=docProps/thumbnail.jpeg>
</file>